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FDD3D-4CAA-47C9-8783-A9F8D2308DAC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C9F89-6DCD-4F2D-9E7F-2BB723BE4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2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How jpeg image compression works.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F4AEFF-BCF9-44EC-8094-4A508324DA4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Picture of my kids helping me plant tomatoes.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Check out the look on Claire's face: "Boys are stupid".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D05C66-6401-4FD4-8E4E-92D395D4080C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This is image file is ¼ the size of the previous image.  But, you probably can't tell.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92EC2A-2AAB-42F9-91A5-A4EFD5C7BF3A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6CB31-5857-4440-A142-CF37A241CECF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F8456-9D7B-4EC9-9612-E56468FEEF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Colors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96200" cy="4525963"/>
          </a:xfrm>
        </p:spPr>
        <p:txBody>
          <a:bodyPr/>
          <a:lstStyle/>
          <a:p>
            <a:r>
              <a:rPr lang="en-US" dirty="0" smtClean="0"/>
              <a:t>Computers build colors from Red, Green, and Blue; not Red, Blue, and Yellow.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dirty="0" smtClean="0"/>
              <a:t>RGB = </a:t>
            </a:r>
            <a:r>
              <a:rPr lang="en-US" b="1" u="sng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ed </a:t>
            </a:r>
            <a:r>
              <a:rPr lang="en-US" b="1" u="sng" dirty="0" smtClean="0">
                <a:solidFill>
                  <a:srgbClr val="00B050"/>
                </a:solidFill>
              </a:rPr>
              <a:t>G</a:t>
            </a:r>
            <a:r>
              <a:rPr lang="en-US" dirty="0" smtClean="0"/>
              <a:t>reen </a:t>
            </a:r>
            <a:r>
              <a:rPr lang="en-US" b="1" u="sng" dirty="0" smtClean="0">
                <a:solidFill>
                  <a:srgbClr val="0070C0"/>
                </a:solidFill>
              </a:rPr>
              <a:t>B</a:t>
            </a:r>
            <a:r>
              <a:rPr lang="en-US" dirty="0" smtClean="0"/>
              <a:t>lue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Creating Colors</a:t>
            </a:r>
          </a:p>
          <a:p>
            <a:pPr marL="911225" lvl="1" indent="-454025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0070C0"/>
                </a:solidFill>
              </a:rPr>
              <a:t>Blue</a:t>
            </a:r>
            <a:r>
              <a:rPr lang="en-US" dirty="0" smtClean="0"/>
              <a:t> = </a:t>
            </a:r>
            <a:r>
              <a:rPr lang="en-US" b="1" dirty="0" smtClean="0">
                <a:solidFill>
                  <a:srgbClr val="7030A0"/>
                </a:solidFill>
              </a:rPr>
              <a:t>Purple</a:t>
            </a:r>
          </a:p>
          <a:p>
            <a:pPr marL="911225" lvl="1" indent="-454025">
              <a:buFont typeface="Wingdings" pitchFamily="2" charset="2"/>
              <a:buChar char="Ø"/>
            </a:pPr>
            <a:r>
              <a:rPr lang="en-US" dirty="0"/>
              <a:t>No Red, </a:t>
            </a:r>
            <a:r>
              <a:rPr lang="en-US" dirty="0" smtClean="0"/>
              <a:t>No Green</a:t>
            </a:r>
            <a:r>
              <a:rPr lang="en-US" dirty="0"/>
              <a:t>, </a:t>
            </a:r>
            <a:r>
              <a:rPr lang="en-US" dirty="0" smtClean="0"/>
              <a:t>and No </a:t>
            </a:r>
            <a:r>
              <a:rPr lang="en-US" dirty="0"/>
              <a:t>Blue = Black</a:t>
            </a:r>
          </a:p>
          <a:p>
            <a:pPr marL="911225" lvl="1" indent="-454025">
              <a:buFont typeface="Wingdings" pitchFamily="2" charset="2"/>
              <a:buChar char="Ø"/>
            </a:pPr>
            <a:r>
              <a:rPr lang="en-US" dirty="0" smtClean="0"/>
              <a:t>Max RGB values = White</a:t>
            </a:r>
          </a:p>
          <a:p>
            <a:pPr marL="911225" lvl="1" indent="-454025">
              <a:buFont typeface="Wingdings" pitchFamily="2" charset="2"/>
              <a:buChar char="Ø"/>
            </a:pPr>
            <a:r>
              <a:rPr lang="en-US" dirty="0" smtClean="0"/>
              <a:t>equal mix of RGB = gray</a:t>
            </a:r>
          </a:p>
          <a:p>
            <a:endParaRPr lang="en-US" dirty="0" smtClean="0"/>
          </a:p>
        </p:txBody>
      </p:sp>
      <p:pic>
        <p:nvPicPr>
          <p:cNvPr id="4" name="Picture 2" descr="http://i.imgur.com/9plB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05000"/>
            <a:ext cx="201689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7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 Files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4" name="Picture 2" descr="Basic digital camera guide - pixe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905000"/>
            <a:ext cx="85756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305550" y="6596063"/>
            <a:ext cx="2838450" cy="261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http://photo.net/equipment/digital/basics/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7" name="Content Placeholder 3" descr="Copy of veg_box01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562600" y="228600"/>
            <a:ext cx="3367088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800 x 600 pixels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117 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7411" name="Content Placeholder 3" descr="veg_box01a - small copy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562600" y="228600"/>
            <a:ext cx="3367088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640 x 480 pixels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26.6 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123</Words>
  <Application>Microsoft Office PowerPoint</Application>
  <PresentationFormat>On-screen Show (4:3)</PresentationFormat>
  <Paragraphs>22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Colors</vt:lpstr>
      <vt:lpstr>Image Files</vt:lpstr>
      <vt:lpstr>PowerPoint Presentation</vt:lpstr>
      <vt:lpstr>PowerPoint Presentation</vt:lpstr>
    </vt:vector>
  </TitlesOfParts>
  <Company>Winthrop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Files</dc:title>
  <dc:creator>Stephen Dannelly</dc:creator>
  <cp:lastModifiedBy>Stephen Dannelly</cp:lastModifiedBy>
  <cp:revision>3</cp:revision>
  <dcterms:created xsi:type="dcterms:W3CDTF">2010-11-17T15:23:21Z</dcterms:created>
  <dcterms:modified xsi:type="dcterms:W3CDTF">2013-11-06T15:28:07Z</dcterms:modified>
</cp:coreProperties>
</file>